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58C32E-5589-40F9-B879-86891378D7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F7EC6C-1FFB-47F5-A178-92582D8F65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9CE59-6421-47D3-AB03-4D806E11B2BA}" type="datetime1">
              <a:rPr lang="en-GB" smtClean="0"/>
              <a:t>06/05/2025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240725-CEE4-4CFC-A53A-3A48BBF5A0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6E10B-36A5-4ACE-AFD4-6C40668C86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3A711-026C-46C5-84E3-1DBF64D5D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1750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8C002-8F7D-4A85-8505-43C93CACAE88}" type="datetime1">
              <a:rPr lang="en-GB" smtClean="0"/>
              <a:pPr/>
              <a:t>06/05/2025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C22-0DF6-4B3A-84DA-56EA7DEAF930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65087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865C22-0DF6-4B3A-84DA-56EA7DEAF9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67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8363BB-E335-4457-A1D5-54470B8115D2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299E73-3995-4EB1-8AFB-DFE74C6EE814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F3828B-15A0-4EE1-924F-8EB7E760B69A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n-GB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n-GB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GB" noProof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90157B-4278-4934-9CFE-8682E72A3622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F31BA3-5A19-4D58-BDCD-31A8C49CE101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n-GB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n-GB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92E557-CC1A-46CB-A4E4-E8F132DE35CA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DFB725-621A-47E3-9F94-86000D02EC36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87BF6C-CBB8-46C2-BD2F-DD8B037C38E9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636FD8-57EE-4BF6-93D0-CFE4927E6B6B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1398DC-39A0-4D49-8116-967B5FF84C45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F9F84F-7ECE-4C69-911D-0DE73FC435F8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C0EA37-CD25-4310-BFA1-F37695ECC25E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119FF7-A8C3-43E6-AAD2-57D5AC494C44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026D02-296D-4888-85F3-7CF9F6F38CB4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7C72E5-9104-45E2-84E7-02AEA9071D56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CE63E1-D066-4741-B9A7-6CD0E5635AAE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C537A32-6DC9-4DCC-84EE-42C24D5DD25D}" type="datetime1">
              <a:rPr lang="en-GB" noProof="0" smtClean="0"/>
              <a:t>06/05/2025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p3" /><Relationship Id="rId1" Type="http://schemas.microsoft.com/office/2007/relationships/media" Target="../media/media1.mp3" /><Relationship Id="rId4" Type="http://schemas.openxmlformats.org/officeDocument/2006/relationships/image" Target="../media/image1.png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nafrancissomanisoletrader.online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96471"/>
            <a:ext cx="7766936" cy="3154365"/>
          </a:xfrm>
        </p:spPr>
        <p:txBody>
          <a:bodyPr rtlCol="0" anchor="t"/>
          <a:lstStyle/>
          <a:p>
            <a:pPr algn="ctr" rtl="0"/>
            <a:r>
              <a:rPr lang="en-GB" dirty="0"/>
              <a:t>How to use promotional material to advertise your product and make a sale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2962" y="4779962"/>
            <a:ext cx="7075145" cy="1579002"/>
          </a:xfrm>
        </p:spPr>
        <p:txBody>
          <a:bodyPr rtlCol="0">
            <a:normAutofit/>
          </a:bodyPr>
          <a:lstStyle/>
          <a:p>
            <a:pPr rtl="0"/>
            <a:r>
              <a:rPr lang="en-GB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For our Commission-Based Sales Persons and Customers</a:t>
            </a:r>
          </a:p>
          <a:p>
            <a:pPr rtl="0"/>
            <a:endParaRPr lang="en-GB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rtl="0"/>
            <a:r>
              <a:rPr lang="en-GB" dirty="0">
                <a:solidFill>
                  <a:srgbClr val="00B0F0"/>
                </a:solidFill>
              </a:rPr>
              <a:t>Gina Francis </a:t>
            </a:r>
            <a:r>
              <a:rPr lang="en-GB" dirty="0" err="1">
                <a:solidFill>
                  <a:srgbClr val="00B0F0"/>
                </a:solidFill>
              </a:rPr>
              <a:t>Somani</a:t>
            </a: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C67DC-AAD5-BED1-346C-FEA44D3F0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944" y="609600"/>
            <a:ext cx="8657913" cy="2819400"/>
          </a:xfrm>
        </p:spPr>
        <p:txBody>
          <a:bodyPr>
            <a:normAutofit/>
          </a:bodyPr>
          <a:lstStyle/>
          <a:p>
            <a:r>
              <a:rPr lang="en-GB" sz="6000" u="sng" dirty="0"/>
              <a:t>Digital Products</a:t>
            </a:r>
            <a:br>
              <a:rPr lang="en-GB" sz="6000" u="sng" dirty="0"/>
            </a:br>
            <a:endParaRPr lang="en-US" sz="6000" u="sng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FDBEE89-AC6A-5A79-C48F-481F4B989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240" y="2019300"/>
            <a:ext cx="8596668" cy="4308186"/>
          </a:xfrm>
        </p:spPr>
        <p:txBody>
          <a:bodyPr>
            <a:normAutofit fontScale="92500" lnSpcReduction="20000"/>
          </a:bodyPr>
          <a:lstStyle/>
          <a:p>
            <a:r>
              <a:rPr lang="en-GB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8 Tap Dancing Packages with audio</a:t>
            </a:r>
          </a:p>
          <a:p>
            <a:r>
              <a:rPr lang="en-GB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Video photographs</a:t>
            </a:r>
          </a:p>
          <a:p>
            <a:r>
              <a:rPr lang="en-GB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Video of Tap Dancing Steps</a:t>
            </a:r>
          </a:p>
          <a:p>
            <a:r>
              <a:rPr lang="en-GB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Photographs</a:t>
            </a:r>
          </a:p>
          <a:p>
            <a:r>
              <a:rPr lang="en-GB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Presentation Information pack Dancing Floor plans, Explanations</a:t>
            </a:r>
          </a:p>
          <a:p>
            <a:r>
              <a:rPr lang="en-GB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Bonus for returning Customers to pick up as a surprise in 2026</a:t>
            </a:r>
          </a:p>
          <a:p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1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421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19-9FCC-0736-4156-CC9A8EA1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Promotional Material What and When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E6F773-7EF6-E6D7-EFB5-20D58469953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The Sound of Tap Dancing – </a:t>
            </a:r>
            <a:r>
              <a:rPr lang="en-GB" dirty="0">
                <a:solidFill>
                  <a:srgbClr val="00B0F0"/>
                </a:solidFill>
              </a:rPr>
              <a:t>ready for pre-orders from May 2025 &amp; throughout the year</a:t>
            </a:r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Audio promotional material how to help customers make their purchase – </a:t>
            </a:r>
            <a:r>
              <a:rPr lang="en-GB" dirty="0">
                <a:solidFill>
                  <a:srgbClr val="00B0F0"/>
                </a:solidFill>
              </a:rPr>
              <a:t>ready for pre-orders from May 2025</a:t>
            </a:r>
          </a:p>
          <a:p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Video photos special poses just for promotional purposes – </a:t>
            </a:r>
            <a:r>
              <a:rPr lang="en-GB" dirty="0">
                <a:solidFill>
                  <a:srgbClr val="00B0F0"/>
                </a:solidFill>
              </a:rPr>
              <a:t>throughout the year</a:t>
            </a:r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From 8 packages we have package 2 audio few seconds – </a:t>
            </a:r>
            <a:r>
              <a:rPr lang="en-GB" dirty="0">
                <a:solidFill>
                  <a:srgbClr val="00B0F0"/>
                </a:solidFill>
              </a:rPr>
              <a:t>ready for pre-orders from May 202</a:t>
            </a:r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You don’t have to wait until all 8 packages are in the store promotional material can come out at any time before packages are on the shelf to get some pre-orders, during each package drop, and when packages come out with their own price on it they may also have some promotional advertising – </a:t>
            </a:r>
            <a:r>
              <a:rPr lang="en-GB" dirty="0">
                <a:solidFill>
                  <a:srgbClr val="00B0F0"/>
                </a:solidFill>
              </a:rPr>
              <a:t>throughout the year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8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57485-F968-DDEC-8B29-ADF014476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Special offer Prices – </a:t>
            </a:r>
            <a:r>
              <a:rPr lang="en-GB" dirty="0">
                <a:solidFill>
                  <a:srgbClr val="00B0F0"/>
                </a:solidFill>
              </a:rPr>
              <a:t>Ready for pre-orders from May 2025, throughout the year</a:t>
            </a:r>
          </a:p>
          <a:p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Promotional photos – </a:t>
            </a:r>
            <a:r>
              <a:rPr lang="en-GB" dirty="0">
                <a:solidFill>
                  <a:srgbClr val="00B0F0"/>
                </a:solidFill>
              </a:rPr>
              <a:t>Ready for pre-orders from May 2025, throughout the year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2910683-B357-E2B3-AC81-EE0BBD9D79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/>
              <a:t>Promotional Material What and When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3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7DBB3-24B3-69C0-372A-D0383C2E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Here is our Promotional Material for 8 Tap Dancing Packages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33746-4472-C07B-BEF2-452CE998F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Audio file to help make your purchase – </a:t>
            </a:r>
          </a:p>
          <a:p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Sound of Tap Dancing - </a:t>
            </a:r>
          </a:p>
          <a:p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Audio file </a:t>
            </a:r>
          </a:p>
          <a:p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Photos website, </a:t>
            </a:r>
            <a:r>
              <a:rPr lang="en-GB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googlesite</a:t>
            </a:r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how to purchase where to go</a:t>
            </a:r>
          </a:p>
          <a:p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Gina Francis Somani's Video - May 6, 2025-VEED (2).mp3">
            <a:hlinkClick r:id="" action="ppaction://media"/>
            <a:extLst>
              <a:ext uri="{FF2B5EF4-FFF2-40B4-BE49-F238E27FC236}">
                <a16:creationId xmlns:a16="http://schemas.microsoft.com/office/drawing/2014/main" id="{66D23F1D-3517-9F38-600D-51FB7719290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85235" y="3024092"/>
            <a:ext cx="1101165" cy="110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1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F6F0-1734-161A-74AB-6A0DB546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</a:rPr>
              <a:t>Where is the Promotional Material going to show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17766-328D-2318-9BE1-9DBF45A91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>
                <a:hlinkClick r:id="rId2"/>
              </a:rPr>
              <a:t>www.ginafrancissomanisoletrader.online</a:t>
            </a:r>
            <a:endParaRPr lang="en-GB" dirty="0"/>
          </a:p>
          <a:p>
            <a:r>
              <a:rPr lang="en-GB" dirty="0">
                <a:solidFill>
                  <a:srgbClr val="7030A0"/>
                </a:solidFill>
              </a:rPr>
              <a:t>Advertising strategy includes direct marketing email and promotions with Customers, Sellers, Shops</a:t>
            </a:r>
          </a:p>
          <a:p>
            <a:r>
              <a:rPr lang="en-GB" dirty="0">
                <a:solidFill>
                  <a:srgbClr val="7030A0"/>
                </a:solidFill>
              </a:rPr>
              <a:t>Sellers advertising websites</a:t>
            </a:r>
          </a:p>
          <a:p>
            <a:r>
              <a:rPr lang="en-GB" dirty="0" err="1">
                <a:solidFill>
                  <a:srgbClr val="7030A0"/>
                </a:solidFill>
              </a:rPr>
              <a:t>Ebook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028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1</Words>
  <Application>Microsoft Office PowerPoint</Application>
  <PresentationFormat>Widescreen</PresentationFormat>
  <Paragraphs>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How to use promotional material to advertise your product and make a sale</vt:lpstr>
      <vt:lpstr>Digital Products </vt:lpstr>
      <vt:lpstr>PowerPoint Presentation</vt:lpstr>
      <vt:lpstr>Promotional Material What and When</vt:lpstr>
      <vt:lpstr>Promotional Material What and When</vt:lpstr>
      <vt:lpstr>Here is our Promotional Material for 8 Tap Dancing Packages</vt:lpstr>
      <vt:lpstr>Where is the Promotional Material going to show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promotional material to make a sale</dc:title>
  <dc:creator>Gina Somani</dc:creator>
  <cp:lastModifiedBy>Gina Somani</cp:lastModifiedBy>
  <cp:revision>7</cp:revision>
  <dcterms:created xsi:type="dcterms:W3CDTF">2025-05-05T09:44:16Z</dcterms:created>
  <dcterms:modified xsi:type="dcterms:W3CDTF">2025-05-06T12:19:34Z</dcterms:modified>
</cp:coreProperties>
</file>