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A7854-7DB9-7C9F-B981-6911860486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C714AD-57BA-DBAA-B3C2-DDBE443EB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CF95A-113C-C311-1D62-E40F8A468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FF03-5D86-1B42-A6DB-16CE146F3221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E9663-7B6C-3244-67A1-7CF864F29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BAC71-49B4-2496-274C-A982715DE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959-7D20-7948-8B1F-6BBA7CECD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864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37A6E-C7E7-6D9D-6667-57621F3C4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52DE2C-5A86-E20D-0665-CB20F4D2A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EFBDA-E1C0-3943-82B0-248335A71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FF03-5D86-1B42-A6DB-16CE146F3221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A7115-6E81-B217-4444-CF01FEA1A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6E1E2-454C-E3E4-223A-275382053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959-7D20-7948-8B1F-6BBA7CECD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0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6C9A2E-E375-F11F-4905-18CA5B7848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EFB26F-8573-EF6D-75FE-0314B01F55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0985F-8D3F-6584-3A37-0D627FB0E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FF03-5D86-1B42-A6DB-16CE146F3221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032B6-E065-7B12-9F61-3785A04B7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63685-E503-6855-6035-EE3C5889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959-7D20-7948-8B1F-6BBA7CECD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78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548F2-5662-53E4-BAE2-967FA1229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C3028-4E83-A616-2D5F-394D1E5E2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B444F-D8B9-5C63-312F-F3AB0DDC2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FF03-5D86-1B42-A6DB-16CE146F3221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8EC6C-5BFF-6348-7C04-776C67454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210F5-25C3-0D12-38EC-C2BE2C19C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959-7D20-7948-8B1F-6BBA7CECD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09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2A581-F6AC-333C-CEFF-A9CBA065C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2AA462-C546-FB2E-4B64-73E3E1589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20E0C-82EC-3FA9-8C8A-EBDC210AD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FF03-5D86-1B42-A6DB-16CE146F3221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D612F-81B7-715A-7CD5-AB9C922CA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4BB97-5CBA-8CDC-802E-AC4B12915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959-7D20-7948-8B1F-6BBA7CECD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22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71919-356D-82A6-0A05-3DC265393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04568-E4F5-3B2E-7A4A-7CBDCC081B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3C462A-2956-0D79-7FE6-463C750C1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C7413A-6A6D-DC1A-47E6-804471B90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FF03-5D86-1B42-A6DB-16CE146F3221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C61F9D-BCB1-53A0-C68E-4F2F70666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02C3F-056A-0619-05CC-74174C159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959-7D20-7948-8B1F-6BBA7CECD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86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2DE7F-FEBE-938A-687A-1FCF7EC5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752A5D-3F79-7895-F3C3-8A3F21EE3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991F6C-2470-2B18-5E27-5A92BAE52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C8A9C4-5C1B-AF73-A04A-A2A703A45A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380F32-05BF-2419-8B62-43FE8749A6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8B2BC2-40C1-8207-F2DB-044961C58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FF03-5D86-1B42-A6DB-16CE146F3221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879043-D564-1229-70F2-266A7E36C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65C35B-9E39-47D6-DBDB-3A0EE6AE4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959-7D20-7948-8B1F-6BBA7CECD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2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77A9C-AB9B-AEC9-AEC5-F049ABCC8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DCB146-0B71-0CB6-8205-6EBC57ACD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FF03-5D86-1B42-A6DB-16CE146F3221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04085C-5427-039E-EF7C-877FBEA85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EDF4C7-5D32-4149-3733-718FFE8AD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959-7D20-7948-8B1F-6BBA7CECD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39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90E23F-DCC7-2F76-6929-FC88FC381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FF03-5D86-1B42-A6DB-16CE146F3221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BBF338-46BB-0D90-CFEA-2C2192710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70922-4956-4D85-45E4-3DB42F649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959-7D20-7948-8B1F-6BBA7CECD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95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B1B2F-272E-9C6F-E87F-E3C541051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CC83F-8CD9-8075-4DD2-7DDB3029D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9CD8D6-3149-C37F-16C8-721694B10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96DB9-FF24-3CD7-E754-6A4C882AD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FF03-5D86-1B42-A6DB-16CE146F3221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BC0B3D-C076-3D06-BE34-09F375742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E0ACD8-4303-B8F0-60BC-02A1CEF88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959-7D20-7948-8B1F-6BBA7CECD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4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91FA5-3E3C-0846-11B6-D2285E806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1ED3BC-DC8D-86EB-B90E-C70D069F8F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C47B7-EE6E-5AB7-C9E8-FC5AA7402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7E83CF-EE3C-E7A8-2E6C-BCF762203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FF03-5D86-1B42-A6DB-16CE146F3221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8DBB9C-35CC-1CD4-C9AC-FB4E3B5B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3980D9-D3E1-F943-A8BB-EF5863D0D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D959-7D20-7948-8B1F-6BBA7CECD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13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F106E2-7938-97F2-6A2C-CD10AE866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213271-16C2-012B-47B0-B990476E5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FDE84D-FFD8-B721-D29C-162438EDBE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C4FF03-5D86-1B42-A6DB-16CE146F3221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D7245-5BCD-605C-7EAF-83B0EDC59F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CB0E6-F831-C7FC-E623-7102708F1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F3D959-7D20-7948-8B1F-6BBA7CECD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793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326C6-D053-6CC5-086A-EBB026613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759" y="284479"/>
            <a:ext cx="3639081" cy="447279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GB" sz="2800" dirty="0">
                <a:solidFill>
                  <a:schemeClr val="accent5"/>
                </a:solidFill>
              </a:rPr>
              <a:t>Pay the bank for your purchase account holders name Gina Francis </a:t>
            </a:r>
            <a:r>
              <a:rPr lang="en-GB" sz="2800" dirty="0" err="1">
                <a:solidFill>
                  <a:schemeClr val="accent5"/>
                </a:solidFill>
              </a:rPr>
              <a:t>Somani</a:t>
            </a:r>
            <a:r>
              <a:rPr lang="en-GB" sz="2800" dirty="0">
                <a:solidFill>
                  <a:schemeClr val="accent5"/>
                </a:solidFill>
              </a:rPr>
              <a:t>, pay Gina directly with this QR code</a:t>
            </a:r>
            <a:br>
              <a:rPr lang="en-GB" sz="2800" dirty="0">
                <a:solidFill>
                  <a:schemeClr val="accent5"/>
                </a:solidFill>
              </a:rPr>
            </a:br>
            <a:r>
              <a:rPr lang="en-GB" sz="2800" dirty="0">
                <a:solidFill>
                  <a:schemeClr val="accent5"/>
                </a:solidFill>
              </a:rPr>
              <a:t>Enter the agreed price £8.99 * quantity * different packages 1-8</a:t>
            </a:r>
            <a:br>
              <a:rPr lang="en-GB" sz="2800" dirty="0">
                <a:solidFill>
                  <a:schemeClr val="accent5"/>
                </a:solidFill>
              </a:rPr>
            </a:br>
            <a:br>
              <a:rPr lang="en-GB" sz="2800" dirty="0">
                <a:solidFill>
                  <a:schemeClr val="accent5"/>
                </a:solidFill>
              </a:rPr>
            </a:br>
            <a:br>
              <a:rPr lang="en-GB" sz="2800" dirty="0">
                <a:solidFill>
                  <a:schemeClr val="accent5"/>
                </a:solidFill>
              </a:rPr>
            </a:br>
            <a:endParaRPr lang="en-US" sz="2800" dirty="0">
              <a:solidFill>
                <a:schemeClr val="accent5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550F51-3856-9E7F-7391-0D4CB3D0C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2603" y="5919307"/>
            <a:ext cx="8636000" cy="1308425"/>
          </a:xfrm>
        </p:spPr>
        <p:txBody>
          <a:bodyPr/>
          <a:lstStyle/>
          <a:p>
            <a:r>
              <a:rPr lang="en-GB" dirty="0">
                <a:solidFill>
                  <a:schemeClr val="accent6"/>
                </a:solidFill>
              </a:rPr>
              <a:t>Pay by payment link:  https://monzo.me/ginasomani?h=V7VXtM</a:t>
            </a:r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FB43D4-41FC-AA5F-0C74-06B9AF9CE4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603" y="284480"/>
            <a:ext cx="5912136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84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Pay the bank for your purchase account holders name Gina Francis Somani, pay Gina directly with this QR code Enter the agreed price £8.99 * quantity * different packages 1-8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 the bank for your purchase account holders name Gina Francis Somani, pay Gina directly with this QR code Enter the agreed price £8.99 * quantity * different packages 1-8   </dc:title>
  <dc:creator>Gina Somani</dc:creator>
  <cp:lastModifiedBy>Gina Somani</cp:lastModifiedBy>
  <cp:revision>1</cp:revision>
  <dcterms:created xsi:type="dcterms:W3CDTF">2025-05-24T11:02:50Z</dcterms:created>
  <dcterms:modified xsi:type="dcterms:W3CDTF">2025-05-24T11:11:46Z</dcterms:modified>
</cp:coreProperties>
</file>